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9144000" cy="6858000" type="screen4x3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16B-09DE-45AE-B05E-07ABBC34391D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F7B-74F5-4969-A836-BB0DC48E1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669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16B-09DE-45AE-B05E-07ABBC34391D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F7B-74F5-4969-A836-BB0DC48E1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564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16B-09DE-45AE-B05E-07ABBC34391D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F7B-74F5-4969-A836-BB0DC48E1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053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16B-09DE-45AE-B05E-07ABBC34391D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F7B-74F5-4969-A836-BB0DC48E1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49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16B-09DE-45AE-B05E-07ABBC34391D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F7B-74F5-4969-A836-BB0DC48E1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927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16B-09DE-45AE-B05E-07ABBC34391D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F7B-74F5-4969-A836-BB0DC48E1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86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16B-09DE-45AE-B05E-07ABBC34391D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F7B-74F5-4969-A836-BB0DC48E1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363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16B-09DE-45AE-B05E-07ABBC34391D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F7B-74F5-4969-A836-BB0DC48E1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074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16B-09DE-45AE-B05E-07ABBC34391D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F7B-74F5-4969-A836-BB0DC48E1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432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16B-09DE-45AE-B05E-07ABBC34391D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F7B-74F5-4969-A836-BB0DC48E1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0270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FA16B-09DE-45AE-B05E-07ABBC34391D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CDF7B-74F5-4969-A836-BB0DC48E1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59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FA16B-09DE-45AE-B05E-07ABBC34391D}" type="datetimeFigureOut">
              <a:rPr lang="fr-FR" smtClean="0"/>
              <a:t>27/03/2020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CDF7B-74F5-4969-A836-BB0DC48E187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44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18C1E3-2190-459C-A677-887965CEB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/>
              <a:t>                  </a:t>
            </a:r>
            <a:br>
              <a:rPr lang="fr-FR" b="1" dirty="0"/>
            </a:br>
            <a:r>
              <a:rPr lang="fr-FR" b="1" dirty="0"/>
              <a:t>                 </a:t>
            </a:r>
            <a:br>
              <a:rPr lang="fr-FR" b="1" dirty="0"/>
            </a:br>
            <a:r>
              <a:rPr lang="fr-FR" b="1" dirty="0"/>
              <a:t>   </a:t>
            </a:r>
            <a:r>
              <a:rPr lang="fr-FR" sz="4000" b="1" dirty="0"/>
              <a:t>LE MYTHE FONDATEUR</a:t>
            </a:r>
            <a:br>
              <a:rPr lang="fr-FR" sz="4000" dirty="0"/>
            </a:br>
            <a:r>
              <a:rPr lang="fr-FR" sz="4000" dirty="0"/>
              <a:t>        </a:t>
            </a:r>
            <a:r>
              <a:rPr lang="fr-FR" sz="3200" dirty="0"/>
              <a:t>LA LEGENDE DE </a:t>
            </a:r>
            <a:br>
              <a:rPr lang="fr-FR" sz="3200" dirty="0"/>
            </a:br>
            <a:r>
              <a:rPr lang="fr-FR" sz="3200" dirty="0"/>
              <a:t>    </a:t>
            </a:r>
            <a:r>
              <a:rPr lang="fr-FR" dirty="0"/>
              <a:t>ROMULUS &amp; REMUS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EB0F13-B3AA-47DA-8CD9-AD4123FE2801}"/>
              </a:ext>
            </a:extLst>
          </p:cNvPr>
          <p:cNvSpPr/>
          <p:nvPr/>
        </p:nvSpPr>
        <p:spPr>
          <a:xfrm>
            <a:off x="238539" y="2399142"/>
            <a:ext cx="756699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3200" dirty="0"/>
          </a:p>
          <a:p>
            <a:r>
              <a:rPr lang="fr-FR" dirty="0"/>
              <a:t>Afin de promouvoir les Langues et Cultures de l’Antiquité, Les élèves des classes LCA ont le plaisir de vous</a:t>
            </a:r>
            <a:br>
              <a:rPr lang="fr-FR" dirty="0"/>
            </a:br>
            <a:r>
              <a:rPr lang="fr-FR" dirty="0"/>
              <a:t> convier au spectacle qu’ils organisent</a:t>
            </a:r>
          </a:p>
          <a:p>
            <a:r>
              <a:rPr lang="fr-FR" sz="2400" b="1" dirty="0">
                <a:solidFill>
                  <a:srgbClr val="FF0000"/>
                </a:solidFill>
              </a:rPr>
              <a:t> </a:t>
            </a:r>
            <a:r>
              <a:rPr lang="fr-FR" sz="2800" b="1" dirty="0">
                <a:solidFill>
                  <a:srgbClr val="FF0000"/>
                </a:solidFill>
              </a:rPr>
              <a:t>Le Mardi 19 Mai 2020 de 17H30 à 20H00.</a:t>
            </a:r>
            <a:br>
              <a:rPr lang="fr-FR" sz="2800" dirty="0"/>
            </a:br>
            <a:endParaRPr lang="fr-FR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16425D-A6CE-41C6-AEFE-40A51D0384C5}"/>
              </a:ext>
            </a:extLst>
          </p:cNvPr>
          <p:cNvSpPr/>
          <p:nvPr/>
        </p:nvSpPr>
        <p:spPr>
          <a:xfrm>
            <a:off x="103533" y="4615784"/>
            <a:ext cx="48925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Exposition des productions des élèves</a:t>
            </a:r>
          </a:p>
          <a:p>
            <a:r>
              <a:rPr lang="fr-FR" dirty="0"/>
              <a:t>Exposition des lettres reçues de la Métropole</a:t>
            </a:r>
          </a:p>
          <a:p>
            <a:r>
              <a:rPr lang="fr-FR" dirty="0"/>
              <a:t>Présentation de la légende</a:t>
            </a:r>
          </a:p>
          <a:p>
            <a:r>
              <a:rPr lang="fr-FR" dirty="0"/>
              <a:t>Exposé sur les femmes dans l’Antiquité</a:t>
            </a:r>
          </a:p>
          <a:p>
            <a:r>
              <a:rPr lang="fr-FR" dirty="0"/>
              <a:t>Présentation de récitations </a:t>
            </a:r>
          </a:p>
          <a:p>
            <a:r>
              <a:rPr lang="fr-FR" dirty="0"/>
              <a:t>Présentation d’un petit défilé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4234BF-6708-45A6-8E46-4C02204C3C8D}"/>
              </a:ext>
            </a:extLst>
          </p:cNvPr>
          <p:cNvSpPr/>
          <p:nvPr/>
        </p:nvSpPr>
        <p:spPr>
          <a:xfrm>
            <a:off x="6288168" y="5307520"/>
            <a:ext cx="42580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Directeur de la Production </a:t>
            </a:r>
          </a:p>
          <a:p>
            <a:r>
              <a:rPr lang="fr-FR" dirty="0"/>
              <a:t>  </a:t>
            </a:r>
            <a:r>
              <a:rPr lang="fr-FR" i="1" dirty="0"/>
              <a:t>Mme PELTROP-THOMAS</a:t>
            </a:r>
          </a:p>
          <a:p>
            <a:r>
              <a:rPr lang="fr-FR" dirty="0"/>
              <a:t>Directeur de la photographie</a:t>
            </a:r>
          </a:p>
          <a:p>
            <a:r>
              <a:rPr lang="fr-FR" i="1" dirty="0"/>
              <a:t>M. BERGOT</a:t>
            </a:r>
          </a:p>
        </p:txBody>
      </p:sp>
      <p:pic>
        <p:nvPicPr>
          <p:cNvPr id="19" name="Espace réservé du contenu 18">
            <a:extLst>
              <a:ext uri="{FF2B5EF4-FFF2-40B4-BE49-F238E27FC236}">
                <a16:creationId xmlns:a16="http://schemas.microsoft.com/office/drawing/2014/main" id="{81D8DF1D-21A9-489E-BAE7-56EBA086B5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168" y="105010"/>
            <a:ext cx="2617293" cy="2620829"/>
          </a:xfrm>
        </p:spPr>
      </p:pic>
      <p:pic>
        <p:nvPicPr>
          <p:cNvPr id="21" name="Image 20" descr="Une image contenant animal, intérieur, debout, statue&#10;&#10;Description générée automatiquement">
            <a:extLst>
              <a:ext uri="{FF2B5EF4-FFF2-40B4-BE49-F238E27FC236}">
                <a16:creationId xmlns:a16="http://schemas.microsoft.com/office/drawing/2014/main" id="{304F456E-677D-44D8-98E2-E14314F81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68" y="5231253"/>
            <a:ext cx="2298400" cy="1434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8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</TotalTime>
  <Words>100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                                        LE MYTHE FONDATEUR         LA LEGENDE DE      ROMULUS &amp; REMUS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Fabiola PELTROP-THOMAS</dc:creator>
  <cp:lastModifiedBy>Fabiola PELTROP-THOMAS</cp:lastModifiedBy>
  <cp:revision>18</cp:revision>
  <cp:lastPrinted>2020-03-27T22:09:33Z</cp:lastPrinted>
  <dcterms:created xsi:type="dcterms:W3CDTF">2020-03-27T19:03:53Z</dcterms:created>
  <dcterms:modified xsi:type="dcterms:W3CDTF">2020-03-27T22:11:00Z</dcterms:modified>
</cp:coreProperties>
</file>